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685F0-FF26-4D77-A8F9-DF5FAD99E1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0AFE40-FEF0-4914-B9B4-2F025F1EA2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2CB25-8677-4674-ABE8-D8F9E604D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E473-E30E-4498-A52F-4F1B7233FEB5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4E2F4-1C1E-401D-9814-942D7A49D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1FFA2A-88E7-4665-9D5A-1146F0BE9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2617-0928-405B-A96F-8A08C469C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0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1C580-84A7-4151-9BBE-792C00472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3CE46B-F501-4959-8A9D-47D3CA5B3D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AA541-E621-4955-883D-DA0B13ECC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E473-E30E-4498-A52F-4F1B7233FEB5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78ED3B-75B2-47AA-B96D-261487A1C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478DF-02E5-4D4E-A82A-E509C81E8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2617-0928-405B-A96F-8A08C469C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20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61A31F-3877-4D71-B2B4-08E97CB168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C781FE-489B-498E-9DB0-2D4DBA19BE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F228B4-80DF-48A3-BD45-8D6A6B895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E473-E30E-4498-A52F-4F1B7233FEB5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2094C-9DE1-43A4-9842-C7EB48D0E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6BF7F-250F-45A4-AA37-452894A43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2617-0928-405B-A96F-8A08C469C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613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88903-C788-4B1F-9CC1-71112709C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5F29A-FF07-4873-9657-602131E3F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DF31C-DCB0-4F4F-80DD-C981DC836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E473-E30E-4498-A52F-4F1B7233FEB5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F737C-A62C-44E9-934F-74EC4754B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D00D88-F8F0-46ED-BB90-AC9ECB701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2617-0928-405B-A96F-8A08C469C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19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C9F54-9F16-43C1-B052-77B70A3A3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3E5032-F1FB-4C0B-B5E7-9E17155AD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9DE7B-433A-4C40-A424-691605DDB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E473-E30E-4498-A52F-4F1B7233FEB5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C8D4CC-6B08-44CA-971F-839B9A80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5062A2-65CE-4D20-8221-D530BB0AA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2617-0928-405B-A96F-8A08C469C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326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664EE-5EF8-44FF-B92E-B3DF63D64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8584E-A4A7-49E3-991A-8CDB5650AD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AF4097-037A-4272-9856-2909FBBA6A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6FCB9F-A07D-4339-9F48-F1EAC4FA5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E473-E30E-4498-A52F-4F1B7233FEB5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CDE97-CD1B-424E-A65D-6DF861D88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8AEC97-96B5-49F5-83E2-13928AF8A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2617-0928-405B-A96F-8A08C469C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00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6A770-CC03-4FA9-B0E6-FE4E426C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A62B7-985D-40EE-A10C-5C1174D83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D677C3-9B05-4A2B-B741-A2DCEB41DC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9D3F37-104C-41A3-8725-060EE01CC1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9DD703-8286-449C-926F-D9AAB2046E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48EC2E-BA5B-4070-9F75-BE8F6F4D6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E473-E30E-4498-A52F-4F1B7233FEB5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589B5C-4B0B-4DE0-A450-59650828C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2ACB73-DA29-41C4-B2DC-B6770697D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2617-0928-405B-A96F-8A08C469C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53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1B4F3-9BE5-4F0C-8424-084091318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69FA6A-A087-4C99-A1FA-84100E18A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E473-E30E-4498-A52F-4F1B7233FEB5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4C98CD-1CED-4D68-BC38-824C0AF1A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E23191-74ED-46E3-98AE-E521A7415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2617-0928-405B-A96F-8A08C469C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398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BD51FC-B6FD-4E5C-AA45-F21A8FE25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E473-E30E-4498-A52F-4F1B7233FEB5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E94EB2-55EC-48FE-B820-8C44F1F1C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830E1E-13C9-426A-99AB-CDE53EA57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2617-0928-405B-A96F-8A08C469C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34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CB40A-F5CC-458D-85ED-C1DF15568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C3D74-31AF-44F5-8036-B0200E47D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5D7B2F-099F-4B2C-A8EE-A8335F1AE8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41B39A-341E-4612-A3F3-76F8E4628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E473-E30E-4498-A52F-4F1B7233FEB5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592F7E-6838-462F-B3CD-71A588FD0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410ED6-2033-4B89-9D6E-744111BC7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2617-0928-405B-A96F-8A08C469C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955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9A756-B2E6-437E-BE8A-5550B05A5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414323-6885-49C5-AF1E-8F19A208FD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122CF3-600F-49CD-B038-A9B5F672D9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31FFE8-63E8-4D7C-ACBE-E9EF40E21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E473-E30E-4498-A52F-4F1B7233FEB5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43280B-404A-4A9C-96D6-EC96BC5F7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CC087B-D1AD-46F1-A1C6-3D8F400E7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2617-0928-405B-A96F-8A08C469C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1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82BD12-D60E-4D69-B395-15ECD0B52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7B3CE9-6576-43CD-9298-44164B15CC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60FCA-8375-4753-BF65-2BFDA4C436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6E473-E30E-4498-A52F-4F1B7233FEB5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C167F-53A0-43B6-BDBC-4F09B5BBB9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65A90-8B5B-4ADC-95A7-6968A4F55B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72617-0928-405B-A96F-8A08C469C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02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94934FA-8668-49DC-8E13-74B201953D5C}"/>
              </a:ext>
            </a:extLst>
          </p:cNvPr>
          <p:cNvSpPr txBox="1"/>
          <p:nvPr/>
        </p:nvSpPr>
        <p:spPr>
          <a:xfrm>
            <a:off x="670560" y="1463040"/>
            <a:ext cx="5120640" cy="36933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INSERT </a:t>
            </a:r>
          </a:p>
          <a:p>
            <a:pPr algn="ctr"/>
            <a:r>
              <a:rPr lang="en-US" dirty="0"/>
              <a:t>GRAPH</a:t>
            </a:r>
          </a:p>
          <a:p>
            <a:pPr algn="ctr"/>
            <a:r>
              <a:rPr lang="en-US" dirty="0"/>
              <a:t>HERE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8891BF-D8E6-4652-A24E-87336A5DDBBC}"/>
              </a:ext>
            </a:extLst>
          </p:cNvPr>
          <p:cNvSpPr txBox="1"/>
          <p:nvPr/>
        </p:nvSpPr>
        <p:spPr>
          <a:xfrm>
            <a:off x="6296297" y="896983"/>
            <a:ext cx="512064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Claim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u="sng" dirty="0"/>
              <a:t>Evidence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u="sng" dirty="0"/>
              <a:t>Reasoning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Partner Names:</a:t>
            </a:r>
          </a:p>
          <a:p>
            <a:r>
              <a:rPr lang="en-US" dirty="0"/>
              <a:t>Block: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2BA8EC-54FB-4EBF-A7B9-407107D2C384}"/>
              </a:ext>
            </a:extLst>
          </p:cNvPr>
          <p:cNvSpPr txBox="1"/>
          <p:nvPr/>
        </p:nvSpPr>
        <p:spPr>
          <a:xfrm>
            <a:off x="513805" y="322460"/>
            <a:ext cx="1074637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i="1" u="sng" dirty="0"/>
              <a:t>Do fungi grow differently when inoculated into Gala, Golden Delicious, and Granny Smith apples?</a:t>
            </a:r>
          </a:p>
        </p:txBody>
      </p:sp>
    </p:spTree>
    <p:extLst>
      <p:ext uri="{BB962C8B-B14F-4D97-AF65-F5344CB8AC3E}">
        <p14:creationId xmlns:p14="http://schemas.microsoft.com/office/powerpoint/2010/main" val="1807606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Inman</dc:creator>
  <cp:lastModifiedBy>Elizabeth Inman</cp:lastModifiedBy>
  <cp:revision>2</cp:revision>
  <dcterms:created xsi:type="dcterms:W3CDTF">2018-08-22T02:41:19Z</dcterms:created>
  <dcterms:modified xsi:type="dcterms:W3CDTF">2018-08-22T02:42:02Z</dcterms:modified>
</cp:coreProperties>
</file>