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8E99-D8E3-4EA2-9C83-26E6C190071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0A0A-E059-4EED-955D-7D8AD9A24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93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8E99-D8E3-4EA2-9C83-26E6C190071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0A0A-E059-4EED-955D-7D8AD9A24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79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8E99-D8E3-4EA2-9C83-26E6C190071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0A0A-E059-4EED-955D-7D8AD9A24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6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8E99-D8E3-4EA2-9C83-26E6C190071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0A0A-E059-4EED-955D-7D8AD9A24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93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8E99-D8E3-4EA2-9C83-26E6C190071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0A0A-E059-4EED-955D-7D8AD9A24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88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8E99-D8E3-4EA2-9C83-26E6C190071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0A0A-E059-4EED-955D-7D8AD9A24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70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8E99-D8E3-4EA2-9C83-26E6C190071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0A0A-E059-4EED-955D-7D8AD9A24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1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8E99-D8E3-4EA2-9C83-26E6C190071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0A0A-E059-4EED-955D-7D8AD9A24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05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8E99-D8E3-4EA2-9C83-26E6C190071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0A0A-E059-4EED-955D-7D8AD9A24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050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8E99-D8E3-4EA2-9C83-26E6C190071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0A0A-E059-4EED-955D-7D8AD9A24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4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8E99-D8E3-4EA2-9C83-26E6C190071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0A0A-E059-4EED-955D-7D8AD9A24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44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C8E99-D8E3-4EA2-9C83-26E6C190071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50A0A-E059-4EED-955D-7D8AD9A24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2278" y="494852"/>
            <a:ext cx="4830184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Question: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4627" y="1204856"/>
            <a:ext cx="5228216" cy="3416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i="1" dirty="0"/>
              <a:t>Graph 1:  Scatter with Straight Lines and Markers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87440" y="1226369"/>
            <a:ext cx="5228216" cy="3416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i="1" dirty="0"/>
              <a:t>Graph 2:  Plain scatter with best fit trend lines, equation, and R</a:t>
            </a:r>
            <a:r>
              <a:rPr lang="en-US" i="1" baseline="30000" dirty="0"/>
              <a:t>2</a:t>
            </a:r>
            <a:r>
              <a:rPr lang="en-US" i="1" dirty="0"/>
              <a:t> value.  JUST FOCUS ON A LINEAR PORTION OF YOUR DATA FOR THIS! = PIECEWISE ANALYSIS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4627" y="4927002"/>
            <a:ext cx="10711029" cy="147732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/>
              <a:t>Conclusion</a:t>
            </a:r>
            <a:r>
              <a:rPr lang="en-US" dirty="0"/>
              <a:t>:  What biology can explain your data?</a:t>
            </a:r>
          </a:p>
          <a:p>
            <a:endParaRPr lang="en-US" dirty="0"/>
          </a:p>
          <a:p>
            <a:r>
              <a:rPr lang="en-US" u="sng" dirty="0"/>
              <a:t>Sources of Error</a:t>
            </a:r>
            <a:r>
              <a:rPr lang="en-US" dirty="0"/>
              <a:t>:</a:t>
            </a:r>
          </a:p>
          <a:p>
            <a:r>
              <a:rPr lang="en-US" u="sng" dirty="0"/>
              <a:t>Suggestions for Improvement</a:t>
            </a:r>
            <a:r>
              <a:rPr lang="en-US" dirty="0"/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349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60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Fayette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Inman, Elizabeth</dc:creator>
  <cp:lastModifiedBy>Elizabeth Inman</cp:lastModifiedBy>
  <cp:revision>4</cp:revision>
  <dcterms:created xsi:type="dcterms:W3CDTF">2017-09-01T12:52:57Z</dcterms:created>
  <dcterms:modified xsi:type="dcterms:W3CDTF">2017-09-21T02:59:49Z</dcterms:modified>
</cp:coreProperties>
</file>