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A71F-BA26-47F1-AAB8-B2053BC5C870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72ED-0030-4CC0-99BD-E148439BE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hobart.k12.in.us/jkousen/Biology/lfqu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480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3.bp.blogspot.com/-5UnKO8d2IOg/T7e3jjMwRoI/AAAAAAAAAhM/N1PC4kfPEgw/s1600/1-statolith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vitropis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638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lungtp.com/plantsupport/auxinlev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71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rismnet.com/%7Edierdorf/orchidtu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3968226" cy="2971800"/>
          </a:xfrm>
          <a:prstGeom prst="rect">
            <a:avLst/>
          </a:prstGeom>
          <a:noFill/>
        </p:spPr>
      </p:pic>
      <p:pic>
        <p:nvPicPr>
          <p:cNvPr id="1028" name="Picture 4" descr="http://photos.happyherbivore.com/2014/02/bell-peppers-s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86250" cy="2819401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8/8e/Vanilla_planifolia_cluster_of_green_po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1000"/>
            <a:ext cx="1887367" cy="2819400"/>
          </a:xfrm>
          <a:prstGeom prst="rect">
            <a:avLst/>
          </a:prstGeom>
          <a:noFill/>
        </p:spPr>
      </p:pic>
      <p:pic>
        <p:nvPicPr>
          <p:cNvPr id="1032" name="Picture 8" descr="http://www.orchidsaustralia.com/images/article_images/vani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09600"/>
            <a:ext cx="190500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bio.miami.edu/dana/pix/steminter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cross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495800" cy="2971800"/>
          </a:xfrm>
          <a:prstGeom prst="rect">
            <a:avLst/>
          </a:prstGeom>
        </p:spPr>
      </p:pic>
      <p:pic>
        <p:nvPicPr>
          <p:cNvPr id="3" name="irc_mi" descr="http://divi.gxrg.org/android/helianthus-stem-cross-section-i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616344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se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1066800"/>
            <a:ext cx="32004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otse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3657600" cy="2590800"/>
          </a:xfrm>
          <a:prstGeom prst="rect">
            <a:avLst/>
          </a:prstGeom>
        </p:spPr>
      </p:pic>
      <p:pic>
        <p:nvPicPr>
          <p:cNvPr id="3" name="Picture 2" descr="rootsection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25146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blueeyedcurse.com/Images/plantbiolog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assoc.garden.org/onlinecourse/Diagrams/c3/c3-10apica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242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d/d3/Indol-3-ylacetic_acid.svg/308px-Indol-3-ylacetic_acid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2171700" cy="19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ndole-3-butyric acid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vancouversun.com/cms/binary/65323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.stack.imgur.com/bjH5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17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</dc:creator>
  <cp:lastModifiedBy>Elizabeth</cp:lastModifiedBy>
  <cp:revision>3</cp:revision>
  <dcterms:created xsi:type="dcterms:W3CDTF">2015-02-24T06:20:42Z</dcterms:created>
  <dcterms:modified xsi:type="dcterms:W3CDTF">2015-03-18T05:00:16Z</dcterms:modified>
</cp:coreProperties>
</file>