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E484-CFA8-409D-A915-A89191DE9591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2CAD-3614-45D2-95DA-069AB9F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9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E484-CFA8-409D-A915-A89191DE9591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2CAD-3614-45D2-95DA-069AB9F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8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E484-CFA8-409D-A915-A89191DE9591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2CAD-3614-45D2-95DA-069AB9F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45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E484-CFA8-409D-A915-A89191DE9591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2CAD-3614-45D2-95DA-069AB9F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9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E484-CFA8-409D-A915-A89191DE9591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2CAD-3614-45D2-95DA-069AB9F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8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E484-CFA8-409D-A915-A89191DE9591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2CAD-3614-45D2-95DA-069AB9F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9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E484-CFA8-409D-A915-A89191DE9591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2CAD-3614-45D2-95DA-069AB9F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0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E484-CFA8-409D-A915-A89191DE9591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2CAD-3614-45D2-95DA-069AB9F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2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E484-CFA8-409D-A915-A89191DE9591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2CAD-3614-45D2-95DA-069AB9F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5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E484-CFA8-409D-A915-A89191DE9591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2CAD-3614-45D2-95DA-069AB9F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7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E484-CFA8-409D-A915-A89191DE9591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2CAD-3614-45D2-95DA-069AB9F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4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1E484-CFA8-409D-A915-A89191DE9591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12CAD-3614-45D2-95DA-069AB9F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0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hoolbag.info/biology/concepts/concepts.files/image7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4" y="965200"/>
            <a:ext cx="9365668" cy="542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02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2-spermatogenesisoogenesis-100213220427-phpapp02/95/2-spermatogenesis-amp-oogenesis-29-728.jpg?cb=126609868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514" y="677862"/>
            <a:ext cx="4109085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image.slidesharecdn.com/2-spermatogenesisoogenesis-100213220427-phpapp02/95/2-spermatogenesis-amp-oogenesis-26-728.jpg?cb=126609868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0774" y="677862"/>
            <a:ext cx="5038725" cy="459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216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lh3.ggpht.com/-HjWVjksKMCc/UcP_dDFLGnI/AAAAAAAAGq0/8EUzi_9r3pk/spermatogenesis_thumb4.jpg?imgmax=8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890" y="289242"/>
            <a:ext cx="4740910" cy="616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faculty.montgomerycollege.edu/wolexik/Testis-200x-All%20Labels-29152527%20copy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2924" y="916304"/>
            <a:ext cx="5387975" cy="486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305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stistissuelabled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456111" y="1024889"/>
            <a:ext cx="6937375" cy="4335463"/>
          </a:xfrm>
          <a:prstGeom prst="rect">
            <a:avLst/>
          </a:prstGeom>
        </p:spPr>
      </p:pic>
      <p:pic>
        <p:nvPicPr>
          <p:cNvPr id="3" name="Picture 2" descr="http://lh3.ggpht.com/-HjWVjksKMCc/UcP_dDFLGnI/AAAAAAAAGq0/8EUzi_9r3pk/spermatogenesis_thumb4.jpg?imgmax=80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090" y="454342"/>
            <a:ext cx="4169410" cy="547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264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lassconnection.s3.amazonaws.com/428/flashcards/3136428/png/screen_shot_2013-04-20_at_100933_pm13665176514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879474"/>
            <a:ext cx="3738701" cy="510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940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Fayette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Inman, Elizabeth</dc:creator>
  <cp:lastModifiedBy>Inman, Elizabeth</cp:lastModifiedBy>
  <cp:revision>3</cp:revision>
  <dcterms:created xsi:type="dcterms:W3CDTF">2016-01-08T12:58:06Z</dcterms:created>
  <dcterms:modified xsi:type="dcterms:W3CDTF">2016-01-08T14:51:53Z</dcterms:modified>
</cp:coreProperties>
</file>