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1726"/>
    <a:srgbClr val="E8949E"/>
    <a:srgbClr val="5F5F5F"/>
    <a:srgbClr val="333333"/>
    <a:srgbClr val="669900"/>
    <a:srgbClr val="F2FADC"/>
    <a:srgbClr val="E7F2CA"/>
    <a:srgbClr val="F8F8F8"/>
    <a:srgbClr val="D7E6D6"/>
    <a:srgbClr val="E0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620" y="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>
              <a:defRPr sz="1200"/>
            </a:lvl1pPr>
          </a:lstStyle>
          <a:p>
            <a:pPr>
              <a:defRPr/>
            </a:pPr>
            <a:fld id="{DC7FF369-15CD-4AE8-AD6F-0DD9E71D9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86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 smtId="4294967295"/>
            </a:defPPr>
            <a:lvl1pPr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C5E13FED-D575-44BD-985D-CE780F31FB99}" type="slidenum">
              <a:rPr lang="en-US" sz="1200" smtClean="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 smtId="4294967295"/>
            </a:defPPr>
          </a:lstStyle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7" cy="70548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FCB089F-6037-4808-A5EC-72605364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225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AF7A044-11FD-4E27-B513-0D458FB4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8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8" y="1319214"/>
            <a:ext cx="9874956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689" y="1319214"/>
            <a:ext cx="29490811" cy="2808763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4A8B09D-F957-4A06-AF1F-2E1E112D5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98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E641C0E7-0C39-489E-BBEB-8384BC9D7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34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7" cy="653732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7" cy="72009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11F452E-A8E4-4CE1-9655-29125E889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833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689" y="7681914"/>
            <a:ext cx="19682178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7681914"/>
            <a:ext cx="19683589" cy="21724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F3D9962-47D2-455B-8692-003D58807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647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1"/>
            <a:ext cx="19392900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5" y="7369176"/>
            <a:ext cx="19401368" cy="307022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5" y="10439401"/>
            <a:ext cx="19401368" cy="18965862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EC449C7-2544-4411-A6D9-A7181026B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8251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E03D6AC-E1AB-4462-989E-5A0865C2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736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ABF8EBA-EBC0-4AA1-85C3-834763B2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993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32F5167-8CBC-4FF1-941C-FB4C9DC0C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526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7" cy="272097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9"/>
            <a:ext cx="26334157" cy="19750088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7" cy="386238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5629D8C-964D-4531-AEEF-CACEBA47F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9213"/>
            <a:ext cx="395017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1913"/>
            <a:ext cx="39501762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2" y="29978350"/>
            <a:ext cx="138985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2" y="29978350"/>
            <a:ext cx="102409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200"/>
            </a:lvl1pPr>
          </a:lstStyle>
          <a:p>
            <a:pPr>
              <a:defRPr/>
            </a:pPr>
            <a:fld id="{7920789E-004F-4528-BD99-83C2E37E8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>
                <a:solidFill>
                  <a:srgbClr val="808080"/>
                </a:solidFill>
              </a:rPr>
              <a:t>Template ID: greenapple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/>
        </a:defRPr>
      </a:lvl9pPr>
    </p:titleStyle>
    <p:bodyStyle>
      <a:defPPr>
        <a:defRPr kern="1200" smtId="4294967295"/>
      </a:defPPr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rgbClr val="F8F8F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68263" y="76200"/>
            <a:ext cx="43730862" cy="3886200"/>
          </a:xfrm>
          <a:prstGeom prst="rect">
            <a:avLst/>
          </a:prstGeom>
          <a:solidFill>
            <a:srgbClr val="911726">
              <a:alpha val="72157"/>
            </a:srgbClr>
          </a:solidFill>
          <a:ln w="38100">
            <a:solidFill>
              <a:schemeClr val="tx1"/>
            </a:solidFill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9900" b="1" dirty="0">
                <a:solidFill>
                  <a:schemeClr val="bg1"/>
                </a:solidFill>
                <a:latin typeface="Gill Sans" pitchFamily="34" charset="0"/>
              </a:rPr>
              <a:t>Insert Your Poster Title Here</a:t>
            </a:r>
          </a:p>
          <a:p>
            <a:pPr algn="ctr" defTabSz="4703763"/>
            <a:r>
              <a:rPr lang="en-US" sz="5400" b="1" dirty="0">
                <a:latin typeface="Gill Sans" pitchFamily="34" charset="0"/>
              </a:rPr>
              <a:t>Name of Researcher</a:t>
            </a:r>
          </a:p>
          <a:p>
            <a:pPr algn="ctr" defTabSz="4703763"/>
            <a:r>
              <a:rPr lang="en-US" sz="5400" b="1" dirty="0" err="1">
                <a:latin typeface="Gill Sans" pitchFamily="34" charset="0"/>
              </a:rPr>
              <a:t>Tates</a:t>
            </a:r>
            <a:r>
              <a:rPr lang="en-US" sz="5400" b="1" dirty="0">
                <a:latin typeface="Gill Sans" pitchFamily="34" charset="0"/>
              </a:rPr>
              <a:t> Creek High School, International Baccalaureate Higher Level Biology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4343400"/>
            <a:ext cx="10358438" cy="1028700"/>
          </a:xfrm>
          <a:prstGeom prst="rect">
            <a:avLst/>
          </a:prstGeom>
          <a:solidFill>
            <a:srgbClr val="911726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Background</a:t>
            </a:r>
          </a:p>
        </p:txBody>
      </p:sp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0" y="17983200"/>
            <a:ext cx="10358438" cy="1028700"/>
          </a:xfrm>
          <a:prstGeom prst="rect">
            <a:avLst/>
          </a:prstGeom>
          <a:solidFill>
            <a:srgbClr val="911726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Variables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1177588" y="4343400"/>
            <a:ext cx="10358437" cy="1028700"/>
          </a:xfrm>
          <a:prstGeom prst="rect">
            <a:avLst/>
          </a:prstGeom>
          <a:solidFill>
            <a:srgbClr val="911726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Materials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22355175" y="4343400"/>
            <a:ext cx="10358438" cy="1028700"/>
          </a:xfrm>
          <a:prstGeom prst="rect">
            <a:avLst/>
          </a:prstGeom>
          <a:solidFill>
            <a:srgbClr val="911726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Results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33532762" y="4343400"/>
            <a:ext cx="10358437" cy="1028700"/>
          </a:xfrm>
          <a:prstGeom prst="rect">
            <a:avLst/>
          </a:prstGeom>
          <a:solidFill>
            <a:srgbClr val="911726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Conclusion</a:t>
            </a:r>
          </a:p>
        </p:txBody>
      </p:sp>
      <p:sp>
        <p:nvSpPr>
          <p:cNvPr id="2057" name="Rectangle 18"/>
          <p:cNvSpPr>
            <a:spLocks noChangeArrowheads="1"/>
          </p:cNvSpPr>
          <p:nvPr/>
        </p:nvSpPr>
        <p:spPr bwMode="auto">
          <a:xfrm>
            <a:off x="33532762" y="24460200"/>
            <a:ext cx="10358437" cy="1028700"/>
          </a:xfrm>
          <a:prstGeom prst="rect">
            <a:avLst/>
          </a:prstGeom>
          <a:solidFill>
            <a:srgbClr val="911726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References</a:t>
            </a:r>
          </a:p>
        </p:txBody>
      </p:sp>
      <p:sp>
        <p:nvSpPr>
          <p:cNvPr id="2061" name="Rectangle 36"/>
          <p:cNvSpPr>
            <a:spLocks noChangeArrowheads="1"/>
          </p:cNvSpPr>
          <p:nvPr/>
        </p:nvSpPr>
        <p:spPr bwMode="auto">
          <a:xfrm>
            <a:off x="11199359" y="13589225"/>
            <a:ext cx="10358437" cy="1028700"/>
          </a:xfrm>
          <a:prstGeom prst="rect">
            <a:avLst/>
          </a:prstGeom>
          <a:solidFill>
            <a:srgbClr val="911726"/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700" b="1" dirty="0">
                <a:solidFill>
                  <a:schemeClr val="bg1"/>
                </a:solidFill>
                <a:latin typeface="Gill Sans" pitchFamily="34" charset="0"/>
              </a:rPr>
              <a:t>Methods</a:t>
            </a:r>
          </a:p>
        </p:txBody>
      </p:sp>
      <p:sp>
        <p:nvSpPr>
          <p:cNvPr id="2062" name="Text Box 402"/>
          <p:cNvSpPr txBox="1">
            <a:spLocks noChangeArrowheads="1"/>
          </p:cNvSpPr>
          <p:nvPr/>
        </p:nvSpPr>
        <p:spPr bwMode="auto">
          <a:xfrm>
            <a:off x="711200" y="5715000"/>
            <a:ext cx="9448800" cy="1241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i="1" dirty="0">
                <a:latin typeface="Gill Sans" pitchFamily="34" charset="0"/>
              </a:rPr>
              <a:t>Insert your text here.</a:t>
            </a:r>
          </a:p>
          <a:p>
            <a:pPr eaLnBrk="1" hangingPunct="1">
              <a:spcBef>
                <a:spcPct val="50000"/>
              </a:spcBef>
            </a:pPr>
            <a:r>
              <a:rPr lang="en-US" sz="4200" i="1" dirty="0">
                <a:latin typeface="Gill Sans" pitchFamily="34" charset="0"/>
              </a:rPr>
              <a:t>Include HYPOTHESIS at end of this section! </a:t>
            </a: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</p:txBody>
      </p:sp>
      <p:sp>
        <p:nvSpPr>
          <p:cNvPr id="2063" name="Text Box 403"/>
          <p:cNvSpPr txBox="1">
            <a:spLocks noChangeArrowheads="1"/>
          </p:cNvSpPr>
          <p:nvPr/>
        </p:nvSpPr>
        <p:spPr bwMode="auto">
          <a:xfrm>
            <a:off x="11277600" y="5715000"/>
            <a:ext cx="10058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i="1" dirty="0">
                <a:latin typeface="Gill Sans" pitchFamily="34" charset="0"/>
              </a:rPr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</p:txBody>
      </p:sp>
      <p:sp>
        <p:nvSpPr>
          <p:cNvPr id="2064" name="Text Box 404"/>
          <p:cNvSpPr txBox="1">
            <a:spLocks noChangeArrowheads="1"/>
          </p:cNvSpPr>
          <p:nvPr/>
        </p:nvSpPr>
        <p:spPr bwMode="auto">
          <a:xfrm>
            <a:off x="-194431" y="19515200"/>
            <a:ext cx="9697526" cy="1148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1271588" indent="-414338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marL="857250" lvl="1" indent="0" eaLnBrk="1" hangingPunct="1">
              <a:spcBef>
                <a:spcPct val="50000"/>
              </a:spcBef>
            </a:pPr>
            <a:r>
              <a:rPr lang="en-US" sz="4200" i="1" dirty="0">
                <a:latin typeface="Gill Sans" pitchFamily="34" charset="0"/>
              </a:rPr>
              <a:t>Insert your text here. </a:t>
            </a: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marL="857250" lvl="1" indent="0"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</p:txBody>
      </p:sp>
      <p:sp>
        <p:nvSpPr>
          <p:cNvPr id="2066" name="Text Box 406"/>
          <p:cNvSpPr txBox="1">
            <a:spLocks noChangeArrowheads="1"/>
          </p:cNvSpPr>
          <p:nvPr/>
        </p:nvSpPr>
        <p:spPr bwMode="auto">
          <a:xfrm>
            <a:off x="22420262" y="5715000"/>
            <a:ext cx="10363200" cy="146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i="1" dirty="0">
                <a:latin typeface="Gill Sans" pitchFamily="34" charset="0"/>
              </a:rPr>
              <a:t>Insert your text here.  Don’t forget tables and graphs!</a:t>
            </a:r>
            <a:endParaRPr lang="en-US" sz="3400" i="1" dirty="0">
              <a:latin typeface="Gill Sans" pitchFamily="34" charset="0"/>
            </a:endParaRPr>
          </a:p>
        </p:txBody>
      </p:sp>
      <p:sp>
        <p:nvSpPr>
          <p:cNvPr id="2455" name="Text Box 407"/>
          <p:cNvSpPr txBox="1">
            <a:spLocks noChangeArrowheads="1"/>
          </p:cNvSpPr>
          <p:nvPr/>
        </p:nvSpPr>
        <p:spPr bwMode="auto">
          <a:xfrm>
            <a:off x="33662938" y="5791200"/>
            <a:ext cx="9686925" cy="1783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kern="1200" smtId="4294967295"/>
            </a:defPPr>
            <a:lvl1pPr defTabSz="4703763">
              <a:defRPr>
                <a:solidFill>
                  <a:schemeClr val="tx1"/>
                </a:solidFill>
                <a:latin typeface="Arial"/>
              </a:defRPr>
            </a:lvl1pPr>
            <a:lvl2pPr defTabSz="4703763">
              <a:defRPr>
                <a:solidFill>
                  <a:schemeClr val="tx1"/>
                </a:solidFill>
                <a:latin typeface="Arial"/>
              </a:defRPr>
            </a:lvl2pPr>
            <a:lvl3pPr defTabSz="4703763">
              <a:defRPr>
                <a:solidFill>
                  <a:schemeClr val="tx1"/>
                </a:solidFill>
                <a:latin typeface="Arial"/>
              </a:defRPr>
            </a:lvl3pPr>
            <a:lvl4pPr defTabSz="4703763">
              <a:defRPr>
                <a:solidFill>
                  <a:schemeClr val="tx1"/>
                </a:solidFill>
                <a:latin typeface="Arial"/>
              </a:defRPr>
            </a:lvl4pPr>
            <a:lvl5pPr defTabSz="4703763">
              <a:defRPr>
                <a:solidFill>
                  <a:schemeClr val="tx1"/>
                </a:solidFill>
                <a:latin typeface="Arial"/>
              </a:defRPr>
            </a:lvl5pPr>
            <a:lvl6pPr defTabSz="4703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defTabSz="4703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defTabSz="4703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defTabSz="47037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en-US" sz="4200" i="1" dirty="0">
                <a:latin typeface="Gill Sans" pitchFamily="34" charset="0"/>
              </a:rPr>
              <a:t>Insert your text here. </a:t>
            </a: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  <a:p>
            <a:pPr>
              <a:lnSpc>
                <a:spcPct val="110000"/>
              </a:lnSpc>
              <a:defRPr/>
            </a:pPr>
            <a:endParaRPr lang="en-US" sz="4200" i="1" dirty="0">
              <a:latin typeface="Gill Sans" pitchFamily="34" charset="0"/>
            </a:endParaRPr>
          </a:p>
        </p:txBody>
      </p:sp>
      <p:sp>
        <p:nvSpPr>
          <p:cNvPr id="2075" name="AutoShape 466"/>
          <p:cNvSpPr>
            <a:spLocks noChangeAspect="1" noChangeArrowheads="1" noTextEdit="1"/>
          </p:cNvSpPr>
          <p:nvPr/>
        </p:nvSpPr>
        <p:spPr bwMode="auto">
          <a:xfrm>
            <a:off x="17176750" y="23391812"/>
            <a:ext cx="3530600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2080" name="Text Box 764"/>
          <p:cNvSpPr txBox="1">
            <a:spLocks noChangeArrowheads="1"/>
          </p:cNvSpPr>
          <p:nvPr/>
        </p:nvSpPr>
        <p:spPr bwMode="auto">
          <a:xfrm>
            <a:off x="33731200" y="26289000"/>
            <a:ext cx="9753600" cy="81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450" tIns="85725" rIns="171450" bIns="85725">
            <a:spAutoFit/>
          </a:bodyPr>
          <a:lstStyle>
            <a:defPPr>
              <a:defRPr kern="1200" smtId="4294967295"/>
            </a:defPPr>
            <a:lvl1pPr marL="342900" indent="-3429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4200" i="1" dirty="0">
                <a:latin typeface="Gill Sans" pitchFamily="34" charset="0"/>
              </a:rPr>
              <a:t>Insert your text here.</a:t>
            </a:r>
          </a:p>
        </p:txBody>
      </p:sp>
      <p:sp>
        <p:nvSpPr>
          <p:cNvPr id="2081" name="Text Box 765"/>
          <p:cNvSpPr txBox="1">
            <a:spLocks noChangeArrowheads="1"/>
          </p:cNvSpPr>
          <p:nvPr/>
        </p:nvSpPr>
        <p:spPr bwMode="auto">
          <a:xfrm>
            <a:off x="11380790" y="15087600"/>
            <a:ext cx="9448800" cy="1818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kern="1200" smtId="4294967295"/>
            </a:defPPr>
            <a:lvl1pPr defTabSz="4703763" eaLnBrk="0" hangingPunct="0">
              <a:defRPr sz="3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3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i="1" dirty="0">
                <a:latin typeface="Gill Sans" pitchFamily="34" charset="0"/>
              </a:rPr>
              <a:t>Insert your text here.</a:t>
            </a: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4200" i="1" dirty="0">
                <a:latin typeface="Gill Sans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200" i="1" dirty="0">
              <a:latin typeface="Gill Sans" pitchFamily="34" charset="0"/>
            </a:endParaRPr>
          </a:p>
        </p:txBody>
      </p:sp>
      <p:pic>
        <p:nvPicPr>
          <p:cNvPr id="1028" name="Picture 4" descr="Image result for tates creek high school crest">
            <a:extLst>
              <a:ext uri="{FF2B5EF4-FFF2-40B4-BE49-F238E27FC236}">
                <a16:creationId xmlns:a16="http://schemas.microsoft.com/office/drawing/2014/main" id="{B6C14555-D0DA-49C4-86F3-9CCE15441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0600" y="122117"/>
            <a:ext cx="3302000" cy="376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ibo.org/globalassets/digital-tookit/logos-and-programme-models/ib-world-school-logo-1-colour.png">
            <a:extLst>
              <a:ext uri="{FF2B5EF4-FFF2-40B4-BE49-F238E27FC236}">
                <a16:creationId xmlns:a16="http://schemas.microsoft.com/office/drawing/2014/main" id="{DC06C7B2-AC22-403A-8751-A51F70744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1106" y="124340"/>
            <a:ext cx="3726782" cy="365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2" name="Picture 4" descr="Image result for tates creek high school crest">
            <a:extLst>
              <a:ext uri="{FF2B5EF4-FFF2-40B4-BE49-F238E27FC236}">
                <a16:creationId xmlns:a16="http://schemas.microsoft.com/office/drawing/2014/main" id="{133E9072-2B0A-4817-BB2F-98A8F5D6D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078" y="144780"/>
            <a:ext cx="3302000" cy="376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3" name="Picture 6" descr="https://www.ibo.org/globalassets/digital-tookit/logos-and-programme-models/ib-world-school-logo-1-colour.png">
            <a:extLst>
              <a:ext uri="{FF2B5EF4-FFF2-40B4-BE49-F238E27FC236}">
                <a16:creationId xmlns:a16="http://schemas.microsoft.com/office/drawing/2014/main" id="{23306486-B536-4702-AFA9-9CD837F12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893" y="174814"/>
            <a:ext cx="3726782" cy="365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Default Desig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76</Words>
  <Application>Microsoft Office PowerPoint</Application>
  <PresentationFormat>Custom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Default Design</vt:lpstr>
      <vt:lpstr>PowerPoint Presentation</vt:lpstr>
    </vt:vector>
  </TitlesOfParts>
  <Manager/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Example Of A Sample Research Poster</dc:subject>
  <dc:creator>Graphicsland/MakeSigns.com</dc:creator>
  <cp:keywords>scientific, research, template, custom, poster, presentation, symposium, printing, PowerPoint, create, design, example, sample, download</cp:keywords>
  <dc:description>We offer free PowerPoint poster templates to help you design your very own scientific poster presentation.</dc:description>
  <cp:lastModifiedBy>Elizabeth Inman</cp:lastModifiedBy>
  <cp:revision>38</cp:revision>
  <dcterms:modified xsi:type="dcterms:W3CDTF">2018-08-16T02:24:23Z</dcterms:modified>
  <cp:category>science research poster</cp:category>
</cp:coreProperties>
</file>